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151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Kliknite sem a upravte štýl predlohy podnadpisov.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ABAB2-01D9-4227-86C6-651F98BE8AB0}" type="datetimeFigureOut">
              <a:rPr lang="sk-SK" smtClean="0"/>
              <a:pPr/>
              <a:t>22. 5. 2013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DC54-482D-44C1-BF05-DBD4AA264750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ABAB2-01D9-4227-86C6-651F98BE8AB0}" type="datetimeFigureOut">
              <a:rPr lang="sk-SK" smtClean="0"/>
              <a:pPr/>
              <a:t>22. 5. 2013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DC54-482D-44C1-BF05-DBD4AA264750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ABAB2-01D9-4227-86C6-651F98BE8AB0}" type="datetimeFigureOut">
              <a:rPr lang="sk-SK" smtClean="0"/>
              <a:pPr/>
              <a:t>22. 5. 2013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DC54-482D-44C1-BF05-DBD4AA264750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ABAB2-01D9-4227-86C6-651F98BE8AB0}" type="datetimeFigureOut">
              <a:rPr lang="sk-SK" smtClean="0"/>
              <a:pPr/>
              <a:t>22. 5. 2013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DC54-482D-44C1-BF05-DBD4AA264750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ABAB2-01D9-4227-86C6-651F98BE8AB0}" type="datetimeFigureOut">
              <a:rPr lang="sk-SK" smtClean="0"/>
              <a:pPr/>
              <a:t>22. 5. 2013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DC54-482D-44C1-BF05-DBD4AA264750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ABAB2-01D9-4227-86C6-651F98BE8AB0}" type="datetimeFigureOut">
              <a:rPr lang="sk-SK" smtClean="0"/>
              <a:pPr/>
              <a:t>22. 5. 2013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DC54-482D-44C1-BF05-DBD4AA264750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ABAB2-01D9-4227-86C6-651F98BE8AB0}" type="datetimeFigureOut">
              <a:rPr lang="sk-SK" smtClean="0"/>
              <a:pPr/>
              <a:t>22. 5. 2013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DC54-482D-44C1-BF05-DBD4AA264750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ABAB2-01D9-4227-86C6-651F98BE8AB0}" type="datetimeFigureOut">
              <a:rPr lang="sk-SK" smtClean="0"/>
              <a:pPr/>
              <a:t>22. 5. 2013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DC54-482D-44C1-BF05-DBD4AA264750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ABAB2-01D9-4227-86C6-651F98BE8AB0}" type="datetimeFigureOut">
              <a:rPr lang="sk-SK" smtClean="0"/>
              <a:pPr/>
              <a:t>22. 5. 2013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DC54-482D-44C1-BF05-DBD4AA264750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ABAB2-01D9-4227-86C6-651F98BE8AB0}" type="datetimeFigureOut">
              <a:rPr lang="sk-SK" smtClean="0"/>
              <a:pPr/>
              <a:t>22. 5. 2013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DC54-482D-44C1-BF05-DBD4AA264750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ABAB2-01D9-4227-86C6-651F98BE8AB0}" type="datetimeFigureOut">
              <a:rPr lang="sk-SK" smtClean="0"/>
              <a:pPr/>
              <a:t>22. 5. 2013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DC54-482D-44C1-BF05-DBD4AA264750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4ABAB2-01D9-4227-86C6-651F98BE8AB0}" type="datetimeFigureOut">
              <a:rPr lang="sk-SK" smtClean="0"/>
              <a:pPr/>
              <a:t>22. 5. 2013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BDC54-482D-44C1-BF05-DBD4AA264750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16000">
              <a:srgbClr val="00CCCC"/>
            </a:gs>
            <a:gs pos="47000">
              <a:srgbClr val="9999FF"/>
            </a:gs>
            <a:gs pos="60001">
              <a:srgbClr val="2E6792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/>
          <p:cNvSpPr/>
          <p:nvPr/>
        </p:nvSpPr>
        <p:spPr>
          <a:xfrm>
            <a:off x="626123" y="1412776"/>
            <a:ext cx="7741799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sk-SK" sz="6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Geotermálna energia</a:t>
            </a:r>
            <a:endParaRPr lang="sk-SK" sz="6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Obdĺžnik 4"/>
          <p:cNvSpPr/>
          <p:nvPr/>
        </p:nvSpPr>
        <p:spPr>
          <a:xfrm>
            <a:off x="185445" y="4797152"/>
            <a:ext cx="2928943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4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Kristián Finik</a:t>
            </a:r>
          </a:p>
          <a:p>
            <a:pPr algn="ctr"/>
            <a:r>
              <a:rPr lang="sk-SK" sz="4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8.B</a:t>
            </a:r>
            <a:endParaRPr lang="sk-SK" sz="4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16000">
              <a:srgbClr val="00CCCC"/>
            </a:gs>
            <a:gs pos="47000">
              <a:srgbClr val="9999FF"/>
            </a:gs>
            <a:gs pos="60001">
              <a:srgbClr val="2E6792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ĺžnik 4"/>
          <p:cNvSpPr/>
          <p:nvPr/>
        </p:nvSpPr>
        <p:spPr>
          <a:xfrm>
            <a:off x="1043608" y="620689"/>
            <a:ext cx="7056784" cy="31700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sk-SK" sz="2800" b="1" dirty="0" smtClean="0"/>
              <a:t>Geotermálna energia</a:t>
            </a:r>
            <a:r>
              <a:rPr lang="sk-SK" sz="2800" dirty="0" smtClean="0"/>
              <a:t> znamená teplo je prejavom tepelnej energie zemského telesa, ktorá vzniká rozpadom rádioaktívnych látok a pôsobením slapových síl. Jej povrchovými prejavmi sú erupcie sopiek a gejzírov, horúcich prameňov či parných výronov, súhrnne často označované ako geotermálne procesy.</a:t>
            </a:r>
            <a:endParaRPr lang="sk-SK" sz="3200" dirty="0"/>
          </a:p>
        </p:txBody>
      </p:sp>
      <p:pic>
        <p:nvPicPr>
          <p:cNvPr id="3" name="Picture 11" descr="sopka_fot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4077072"/>
            <a:ext cx="3888432" cy="2545213"/>
          </a:xfrm>
          <a:prstGeom prst="rect">
            <a:avLst/>
          </a:prstGeom>
          <a:noFill/>
        </p:spPr>
      </p:pic>
      <p:pic>
        <p:nvPicPr>
          <p:cNvPr id="4" name="Picture 5" descr="geot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987800"/>
            <a:ext cx="3998218" cy="2870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16000">
              <a:srgbClr val="00CCCC"/>
            </a:gs>
            <a:gs pos="47000">
              <a:srgbClr val="9999FF"/>
            </a:gs>
            <a:gs pos="60001">
              <a:srgbClr val="2E6792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ĺžnik 2"/>
          <p:cNvSpPr/>
          <p:nvPr/>
        </p:nvSpPr>
        <p:spPr>
          <a:xfrm>
            <a:off x="0" y="260648"/>
            <a:ext cx="9144000" cy="62478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k-SK" sz="4000" dirty="0"/>
              <a:t>Geotermálna energia je jedným z najčistejších, najspoľahlivejších a obnoviteľných zdrojov energie. Poskytuje teplo, ktoré pochádza z roztaveného jadra Zeme hlboko pod zemskou kôrou. Toto teplo sa prenáša k povrchu vďaka pohybom tektonických dosiek prenikaním roztavenej magmy a hlbinnou cirkuláciou podzemnej vody a zásobární horúcej vody sa vytvára pod veľkým tlakom.</a:t>
            </a:r>
            <a:endParaRPr lang="sk-SK" sz="4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16000">
              <a:srgbClr val="00CCCC"/>
            </a:gs>
            <a:gs pos="47000">
              <a:srgbClr val="9999FF"/>
            </a:gs>
            <a:gs pos="60001">
              <a:srgbClr val="2E6792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ĺžnik 2"/>
          <p:cNvSpPr/>
          <p:nvPr/>
        </p:nvSpPr>
        <p:spPr>
          <a:xfrm>
            <a:off x="395536" y="0"/>
            <a:ext cx="8748464" cy="57554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sk-SK" sz="3200" dirty="0"/>
              <a:t>Výhody geotermálnej energie sú obrovské</a:t>
            </a:r>
            <a:r>
              <a:rPr lang="sk-SK" sz="3200" dirty="0" smtClean="0"/>
              <a:t>:</a:t>
            </a:r>
          </a:p>
          <a:p>
            <a:endParaRPr lang="sk-SK" sz="2400" dirty="0"/>
          </a:p>
          <a:p>
            <a:r>
              <a:rPr lang="sk-SK" sz="2400" dirty="0">
                <a:solidFill>
                  <a:srgbClr val="FFFF00"/>
                </a:solidFill>
              </a:rPr>
              <a:t>Menej znečistenia vďaka používaniu energie ohľaduplnej voči životnému prostrediu a vyhýbaniu sa spaľovaniu fosílnych </a:t>
            </a:r>
            <a:r>
              <a:rPr lang="sk-SK" sz="2400" dirty="0" smtClean="0">
                <a:solidFill>
                  <a:srgbClr val="FFFF00"/>
                </a:solidFill>
              </a:rPr>
              <a:t>palív</a:t>
            </a:r>
            <a:endParaRPr lang="sk-SK" sz="2400" dirty="0">
              <a:solidFill>
                <a:srgbClr val="FFFF00"/>
              </a:solidFill>
            </a:endParaRPr>
          </a:p>
          <a:p>
            <a:r>
              <a:rPr lang="sk-SK" sz="2400" dirty="0">
                <a:solidFill>
                  <a:srgbClr val="FF0000"/>
                </a:solidFill>
              </a:rPr>
              <a:t>Na vybudovanie geotermálnych elektrární nie je potrebná veľká </a:t>
            </a:r>
            <a:r>
              <a:rPr lang="sk-SK" sz="2400" dirty="0" smtClean="0">
                <a:solidFill>
                  <a:srgbClr val="FF0000"/>
                </a:solidFill>
              </a:rPr>
              <a:t>plocha</a:t>
            </a:r>
            <a:endParaRPr lang="sk-SK" sz="2400" dirty="0">
              <a:solidFill>
                <a:srgbClr val="FF0000"/>
              </a:solidFill>
            </a:endParaRPr>
          </a:p>
          <a:p>
            <a:r>
              <a:rPr lang="sk-SK" sz="2400" dirty="0">
                <a:solidFill>
                  <a:srgbClr val="FFFF00"/>
                </a:solidFill>
              </a:rPr>
              <a:t>Spoľahlivosť. Na rozdiel od iných druhov obnoviteľných zdrojov energie, napríklad energie vetra alebo slnka, sa dá geotermálna energia využívať na výrobu elektriny nepretržite</a:t>
            </a:r>
            <a:r>
              <a:rPr lang="sk-SK" sz="2400" dirty="0" smtClean="0">
                <a:solidFill>
                  <a:srgbClr val="FFFF00"/>
                </a:solidFill>
              </a:rPr>
              <a:t>.</a:t>
            </a:r>
            <a:endParaRPr lang="sk-SK" sz="2400" dirty="0">
              <a:solidFill>
                <a:srgbClr val="FFFF00"/>
              </a:solidFill>
            </a:endParaRPr>
          </a:p>
          <a:p>
            <a:r>
              <a:rPr lang="sk-SK" sz="2400" dirty="0">
                <a:solidFill>
                  <a:srgbClr val="FF0000"/>
                </a:solidFill>
              </a:rPr>
              <a:t>Nízke ceny elektriny, pretože elektrárne využívajúce geotermálnu energiu majú nízke prevádzkové náklady</a:t>
            </a:r>
            <a:r>
              <a:rPr lang="sk-SK" sz="2400" dirty="0" smtClean="0">
                <a:solidFill>
                  <a:srgbClr val="FF0000"/>
                </a:solidFill>
              </a:rPr>
              <a:t>.</a:t>
            </a:r>
            <a:endParaRPr lang="sk-SK" sz="2400" dirty="0">
              <a:solidFill>
                <a:srgbClr val="FF0000"/>
              </a:solidFill>
            </a:endParaRPr>
          </a:p>
          <a:p>
            <a:r>
              <a:rPr lang="sk-SK" sz="2400" dirty="0">
                <a:solidFill>
                  <a:srgbClr val="FFFF00"/>
                </a:solidFill>
              </a:rPr>
              <a:t>Geotermálna energia je prakticky nevyčerpateľná  </a:t>
            </a:r>
            <a:r>
              <a:rPr lang="sk-SK" sz="2400" dirty="0"/>
              <a:t>  </a:t>
            </a:r>
          </a:p>
          <a:p>
            <a:r>
              <a:rPr lang="sk-SK" sz="2400" dirty="0">
                <a:solidFill>
                  <a:srgbClr val="FF0000"/>
                </a:solidFill>
              </a:rPr>
              <a:t>Ako všetky ostatné druhy obnoviteľných zdrojov energie aj geotermálna energia poskytuje bezpečnosť dodávok energie, čím znižuje potrebu importu klasických palív.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16000">
              <a:srgbClr val="00CCCC"/>
            </a:gs>
            <a:gs pos="47000">
              <a:srgbClr val="9999FF"/>
            </a:gs>
            <a:gs pos="60001">
              <a:srgbClr val="2E6792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_112537_48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788024" cy="3501008"/>
          </a:xfrm>
          <a:prstGeom prst="rect">
            <a:avLst/>
          </a:prstGeom>
        </p:spPr>
      </p:pic>
      <p:pic>
        <p:nvPicPr>
          <p:cNvPr id="5" name="Obrázok 4" descr="illustratio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0"/>
            <a:ext cx="4355977" cy="3501007"/>
          </a:xfrm>
          <a:prstGeom prst="rect">
            <a:avLst/>
          </a:prstGeom>
        </p:spPr>
      </p:pic>
      <p:pic>
        <p:nvPicPr>
          <p:cNvPr id="6" name="Obrázok 5" descr="oze183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501008"/>
            <a:ext cx="4788024" cy="3356992"/>
          </a:xfrm>
          <a:prstGeom prst="rect">
            <a:avLst/>
          </a:prstGeom>
        </p:spPr>
      </p:pic>
      <p:pic>
        <p:nvPicPr>
          <p:cNvPr id="7" name="Obrázok 6" descr="02-vetern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88024" y="3501008"/>
            <a:ext cx="4355976" cy="335699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16000">
              <a:srgbClr val="00CCCC"/>
            </a:gs>
            <a:gs pos="47000">
              <a:srgbClr val="9999FF"/>
            </a:gs>
            <a:gs pos="60001">
              <a:srgbClr val="2E6792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ĺžnik 7"/>
          <p:cNvSpPr/>
          <p:nvPr/>
        </p:nvSpPr>
        <p:spPr>
          <a:xfrm>
            <a:off x="611560" y="980728"/>
            <a:ext cx="784092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spcBef>
                <a:spcPct val="50000"/>
              </a:spcBef>
            </a:pPr>
            <a:r>
              <a:rPr lang="sk-SK" sz="4400" b="1" i="1" dirty="0" smtClean="0">
                <a:solidFill>
                  <a:srgbClr val="FF0000"/>
                </a:solidFill>
              </a:rPr>
              <a:t>Schéma geotermálnej elektrárne</a:t>
            </a:r>
            <a:endParaRPr lang="sk-SK" sz="4400" b="1" i="1" dirty="0">
              <a:solidFill>
                <a:srgbClr val="FF0000"/>
              </a:solidFill>
            </a:endParaRPr>
          </a:p>
        </p:txBody>
      </p:sp>
      <p:pic>
        <p:nvPicPr>
          <p:cNvPr id="9" name="Obrázok 8" descr="geo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2060848"/>
            <a:ext cx="8524670" cy="452246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16000">
              <a:srgbClr val="00CCCC"/>
            </a:gs>
            <a:gs pos="47000">
              <a:srgbClr val="9999FF"/>
            </a:gs>
            <a:gs pos="60001">
              <a:srgbClr val="2E6792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/>
          <p:cNvSpPr/>
          <p:nvPr/>
        </p:nvSpPr>
        <p:spPr>
          <a:xfrm>
            <a:off x="1259632" y="404664"/>
            <a:ext cx="788436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sk-SK" sz="2800" dirty="0" smtClean="0">
                <a:solidFill>
                  <a:srgbClr val="FF0000"/>
                </a:solidFill>
              </a:rPr>
              <a:t>V súčasnosti je na Slovensku vymedzených 26 hydrogeoter-málnych oblastí, ktoré zaberajú 27 % plošnej rozlohy územia SR. Sú rozložené predovšetkým v pásme vnútorných Západ-ných Karpát.  </a:t>
            </a:r>
            <a:endParaRPr lang="sk-SK" sz="2800" dirty="0">
              <a:solidFill>
                <a:srgbClr val="FF0000"/>
              </a:solidFill>
            </a:endParaRPr>
          </a:p>
        </p:txBody>
      </p:sp>
      <p:pic>
        <p:nvPicPr>
          <p:cNvPr id="5" name="Picture 4" descr="mapa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204864"/>
            <a:ext cx="8137599" cy="43404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16000">
              <a:srgbClr val="00CCCC"/>
            </a:gs>
            <a:gs pos="47000">
              <a:srgbClr val="9999FF"/>
            </a:gs>
            <a:gs pos="60001">
              <a:srgbClr val="2E6792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ĺžnik 5"/>
          <p:cNvSpPr/>
          <p:nvPr/>
        </p:nvSpPr>
        <p:spPr>
          <a:xfrm>
            <a:off x="611560" y="2348880"/>
            <a:ext cx="7968015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sk-SK" sz="6600" b="1" dirty="0" smtClean="0">
                <a:solidFill>
                  <a:srgbClr val="FF0000"/>
                </a:solidFill>
              </a:rPr>
              <a:t>Ďakujem za pozornosť</a:t>
            </a:r>
            <a:endParaRPr lang="sk-SK" sz="66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172</Words>
  <Application>Microsoft Office PowerPoint</Application>
  <PresentationFormat>Prezentácia na obrazovke (4:3)</PresentationFormat>
  <Paragraphs>16</Paragraphs>
  <Slides>8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8</vt:i4>
      </vt:variant>
    </vt:vector>
  </HeadingPairs>
  <TitlesOfParts>
    <vt:vector size="9" baseType="lpstr">
      <vt:lpstr>Motív Office</vt:lpstr>
      <vt:lpstr>Snímka 1</vt:lpstr>
      <vt:lpstr>Snímka 2</vt:lpstr>
      <vt:lpstr>Snímka 3</vt:lpstr>
      <vt:lpstr>Snímka 4</vt:lpstr>
      <vt:lpstr>Snímka 5</vt:lpstr>
      <vt:lpstr>Snímka 6</vt:lpstr>
      <vt:lpstr>Snímka 7</vt:lpstr>
      <vt:lpstr>Snímka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Snímka 1</dc:title>
  <dc:creator>admin</dc:creator>
  <cp:lastModifiedBy>admin</cp:lastModifiedBy>
  <cp:revision>8</cp:revision>
  <dcterms:created xsi:type="dcterms:W3CDTF">2013-05-22T05:47:20Z</dcterms:created>
  <dcterms:modified xsi:type="dcterms:W3CDTF">2013-05-22T10:35:53Z</dcterms:modified>
</cp:coreProperties>
</file>